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72A1D-0986-4A59-93A6-0C76C1A96F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49861E-0D56-4A6C-A0C6-AFBC9FAA9A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FABDA2-E836-420F-A4EA-E51E3D76A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D0972-2B19-4675-87DE-2501A1FE06DB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EF093C-B750-4182-A1DB-54F56FA16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ACEB4-C676-40F6-9B7A-568DF7786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3FCDE-6ECA-42DA-9371-343A0C2F4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331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8472A-34F9-46C9-A25D-1763E0654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AEC0E8-DEA8-4EFA-92C6-41AA2BB216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30CAD1-167B-4EE8-AE9D-C872A746A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D0972-2B19-4675-87DE-2501A1FE06DB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17CA90-2711-40E7-816E-8D47E2708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85137F-8B6D-4590-B6F9-CCA25333B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3FCDE-6ECA-42DA-9371-343A0C2F4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466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DAA88E-A2E6-4449-B724-65590542CD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DFC52A-09F3-448D-894D-D9C823EA1B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A11195-F1F3-4415-875D-C32FCBB2B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D0972-2B19-4675-87DE-2501A1FE06DB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8460BD-383E-451A-B96B-6B79C0521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75B1BA-3F60-4E1E-B65C-044A83BC8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3FCDE-6ECA-42DA-9371-343A0C2F4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12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B0C91-9C5A-4756-B156-08FE730C1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AD6F60-FE15-42FF-B7BA-E8F29B0D3E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EB90DD-C8E4-48C7-A3C8-1C7558F7B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D0972-2B19-4675-87DE-2501A1FE06DB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D85581-8BDF-4123-99AA-D29BBF35F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687259-CC9B-4D8B-BD77-CB8C4A456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3FCDE-6ECA-42DA-9371-343A0C2F4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477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D4953-92DC-4330-9C04-783185A2C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B80-826E-43EB-BE90-A49B7C0B0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320B37-85AB-4201-9473-5AF8C62F6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D0972-2B19-4675-87DE-2501A1FE06DB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D997B0-81DB-4C05-800D-A71E98749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76C8AA-B422-46D7-ABF2-EFA99C002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3FCDE-6ECA-42DA-9371-343A0C2F4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591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0015C-7002-4460-AE07-F117B6C267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6B4365-AC45-45BF-B324-E082700D8D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1E370B-BECC-4F34-A072-6EEDB7B802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A633ED-B3E7-4F23-BB27-DFF21934B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D0972-2B19-4675-87DE-2501A1FE06DB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8859A6-DA11-4F8F-9BBF-2FC28A5B9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65EE04-4BC8-4A69-83B3-1308F26D0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3FCDE-6ECA-42DA-9371-343A0C2F4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71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D3DB36-5334-4102-874E-721CBF01E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46BFB8-AF26-46FA-9171-8F3082FCEC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5CEA68-C1DB-4C3E-AD2E-51EF32910B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3810AB-6E2A-4630-9443-4E02A2CA0B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83982C-97B9-4A63-8E3A-39C48220A7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E935AB-9006-4020-A1A6-F2936B10F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D0972-2B19-4675-87DE-2501A1FE06DB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91D6E5-06AD-412D-9761-5608515DF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B4083E-37FB-4389-8F99-1A8BAAA3E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3FCDE-6ECA-42DA-9371-343A0C2F4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142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F6AE0-AD24-4D0B-91C5-E03CB839D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560768-3521-407E-B119-C2081E64F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D0972-2B19-4675-87DE-2501A1FE06DB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B8CC50-4BDF-48CC-88D3-05F297417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99F261-65A3-4470-AF52-830657B9B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3FCDE-6ECA-42DA-9371-343A0C2F4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129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BB7052-D1BA-445E-B2AC-65A4BF60F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D0972-2B19-4675-87DE-2501A1FE06DB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9CC857-3F2D-42AC-84CD-CA1C23166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2795B-4243-40E3-A5F6-F791EEB1F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3FCDE-6ECA-42DA-9371-343A0C2F4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382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DC730-769C-4077-B2D2-E9F1A0593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D9E45-416B-47E1-BDBC-511F813863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563370-B0FB-48FE-94DF-1B2607D10F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160B10-0E4E-45FE-80C0-00D67029E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D0972-2B19-4675-87DE-2501A1FE06DB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3CFA8D-A983-4908-914F-88229A264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4FE7A0-357E-4680-B599-BD4795266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3FCDE-6ECA-42DA-9371-343A0C2F4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926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2BA03-389C-40CB-BC47-F65370ED7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044CE1-3424-4425-8909-C726199F25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451CA1-5B56-4D14-91BF-E79ACF98C4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A966C0-4940-4A08-AFC2-A6D26110D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D0972-2B19-4675-87DE-2501A1FE06DB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BB68EF-E132-4EBC-A60E-8C24DF954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2C088F-4CAB-4D1D-8D05-5656988AE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3FCDE-6ECA-42DA-9371-343A0C2F4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238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FD487F-4884-4FD4-97A9-4A87F7511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836F8A-E2D6-4B26-979C-F5ADDF940B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F50716-612C-40AB-B253-B3EB107C5C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D0972-2B19-4675-87DE-2501A1FE06DB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399A7-0325-49CB-9740-25237A058A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6E8984-CD44-42D3-9522-C462B23EFC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3FCDE-6ECA-42DA-9371-343A0C2F4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137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9CE7697-3346-4A25-8E14-65D847C23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37" y="153130"/>
            <a:ext cx="10362063" cy="6873844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70B4FEC-C28B-4C71-803F-37A366DA9C73}"/>
              </a:ext>
            </a:extLst>
          </p:cNvPr>
          <p:cNvCxnSpPr/>
          <p:nvPr/>
        </p:nvCxnSpPr>
        <p:spPr>
          <a:xfrm flipV="1">
            <a:off x="1391920" y="1168408"/>
            <a:ext cx="0" cy="1554465"/>
          </a:xfrm>
          <a:prstGeom prst="straightConnector1">
            <a:avLst/>
          </a:prstGeom>
          <a:ln w="15875"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3A24D88-00E9-4A3E-94B1-BB30042DDB4A}"/>
              </a:ext>
            </a:extLst>
          </p:cNvPr>
          <p:cNvCxnSpPr>
            <a:cxnSpLocks/>
          </p:cNvCxnSpPr>
          <p:nvPr/>
        </p:nvCxnSpPr>
        <p:spPr>
          <a:xfrm>
            <a:off x="1361440" y="4032673"/>
            <a:ext cx="0" cy="1505375"/>
          </a:xfrm>
          <a:prstGeom prst="straightConnector1">
            <a:avLst/>
          </a:prstGeom>
          <a:ln w="15875"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CABCF65-A14E-41EE-9804-98EFC9500110}"/>
              </a:ext>
            </a:extLst>
          </p:cNvPr>
          <p:cNvCxnSpPr>
            <a:cxnSpLocks/>
          </p:cNvCxnSpPr>
          <p:nvPr/>
        </p:nvCxnSpPr>
        <p:spPr>
          <a:xfrm>
            <a:off x="1168400" y="1198880"/>
            <a:ext cx="955040" cy="10160"/>
          </a:xfrm>
          <a:prstGeom prst="line">
            <a:avLst/>
          </a:prstGeom>
          <a:ln w="222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8C1F870-B409-4CB3-8E8F-D26EDCE64754}"/>
              </a:ext>
            </a:extLst>
          </p:cNvPr>
          <p:cNvCxnSpPr>
            <a:cxnSpLocks/>
          </p:cNvCxnSpPr>
          <p:nvPr/>
        </p:nvCxnSpPr>
        <p:spPr>
          <a:xfrm>
            <a:off x="1097280" y="5516880"/>
            <a:ext cx="1117600" cy="0"/>
          </a:xfrm>
          <a:prstGeom prst="line">
            <a:avLst/>
          </a:prstGeom>
          <a:ln w="222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08F563F2-F664-46F9-8599-4A1175165D97}"/>
              </a:ext>
            </a:extLst>
          </p:cNvPr>
          <p:cNvSpPr txBox="1"/>
          <p:nvPr/>
        </p:nvSpPr>
        <p:spPr>
          <a:xfrm>
            <a:off x="904240" y="3220720"/>
            <a:ext cx="870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148 cm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9C0C13A-A825-41C3-A390-CD2E86FC91E0}"/>
              </a:ext>
            </a:extLst>
          </p:cNvPr>
          <p:cNvCxnSpPr>
            <a:cxnSpLocks/>
          </p:cNvCxnSpPr>
          <p:nvPr/>
        </p:nvCxnSpPr>
        <p:spPr>
          <a:xfrm>
            <a:off x="4714240" y="6004560"/>
            <a:ext cx="0" cy="944880"/>
          </a:xfrm>
          <a:prstGeom prst="line">
            <a:avLst/>
          </a:prstGeom>
          <a:ln w="222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2F20EAC-4DFF-46F8-9AC9-713878790834}"/>
              </a:ext>
            </a:extLst>
          </p:cNvPr>
          <p:cNvCxnSpPr>
            <a:cxnSpLocks/>
          </p:cNvCxnSpPr>
          <p:nvPr/>
        </p:nvCxnSpPr>
        <p:spPr>
          <a:xfrm>
            <a:off x="9164320" y="4632960"/>
            <a:ext cx="0" cy="995680"/>
          </a:xfrm>
          <a:prstGeom prst="line">
            <a:avLst/>
          </a:prstGeom>
          <a:ln w="222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6AAE324-F6F3-4DC9-9F1B-83B5A9C2AD6F}"/>
              </a:ext>
            </a:extLst>
          </p:cNvPr>
          <p:cNvCxnSpPr>
            <a:cxnSpLocks/>
          </p:cNvCxnSpPr>
          <p:nvPr/>
        </p:nvCxnSpPr>
        <p:spPr>
          <a:xfrm flipH="1">
            <a:off x="4714240" y="6360160"/>
            <a:ext cx="1778000" cy="528320"/>
          </a:xfrm>
          <a:prstGeom prst="straightConnector1">
            <a:avLst/>
          </a:prstGeom>
          <a:ln w="15875"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DC37EC0-1158-43EB-BD36-F74EE4658604}"/>
              </a:ext>
            </a:extLst>
          </p:cNvPr>
          <p:cNvCxnSpPr>
            <a:cxnSpLocks/>
          </p:cNvCxnSpPr>
          <p:nvPr/>
        </p:nvCxnSpPr>
        <p:spPr>
          <a:xfrm flipV="1">
            <a:off x="8016240" y="5486400"/>
            <a:ext cx="1148080" cy="406400"/>
          </a:xfrm>
          <a:prstGeom prst="straightConnector1">
            <a:avLst/>
          </a:prstGeom>
          <a:ln w="15875"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52560E02-AB80-4C7A-BC61-1CF0C431ABCF}"/>
              </a:ext>
            </a:extLst>
          </p:cNvPr>
          <p:cNvSpPr txBox="1"/>
          <p:nvPr/>
        </p:nvSpPr>
        <p:spPr>
          <a:xfrm rot="20443686">
            <a:off x="6842517" y="5913874"/>
            <a:ext cx="1061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201 cm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BD3EF665-82E5-43BB-AB9B-312072487D6B}"/>
              </a:ext>
            </a:extLst>
          </p:cNvPr>
          <p:cNvCxnSpPr>
            <a:cxnSpLocks/>
          </p:cNvCxnSpPr>
          <p:nvPr/>
        </p:nvCxnSpPr>
        <p:spPr>
          <a:xfrm>
            <a:off x="4246880" y="6098540"/>
            <a:ext cx="0" cy="302260"/>
          </a:xfrm>
          <a:prstGeom prst="straightConnector1">
            <a:avLst/>
          </a:prstGeom>
          <a:ln w="15875"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F5239B5-CB19-4D65-AFC2-73154B7CC02D}"/>
              </a:ext>
            </a:extLst>
          </p:cNvPr>
          <p:cNvCxnSpPr>
            <a:cxnSpLocks/>
          </p:cNvCxnSpPr>
          <p:nvPr/>
        </p:nvCxnSpPr>
        <p:spPr>
          <a:xfrm>
            <a:off x="2214880" y="5506720"/>
            <a:ext cx="2402557" cy="1116138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8845E8C6-6636-4C87-97DE-2BE2EE884BF2}"/>
              </a:ext>
            </a:extLst>
          </p:cNvPr>
          <p:cNvCxnSpPr>
            <a:cxnSpLocks/>
          </p:cNvCxnSpPr>
          <p:nvPr/>
        </p:nvCxnSpPr>
        <p:spPr>
          <a:xfrm flipV="1">
            <a:off x="4257040" y="5681980"/>
            <a:ext cx="0" cy="292100"/>
          </a:xfrm>
          <a:prstGeom prst="straightConnector1">
            <a:avLst/>
          </a:prstGeom>
          <a:ln w="15875"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FC1F199F-A7F1-45F2-B940-DDF00A15B432}"/>
              </a:ext>
            </a:extLst>
          </p:cNvPr>
          <p:cNvSpPr txBox="1"/>
          <p:nvPr/>
        </p:nvSpPr>
        <p:spPr>
          <a:xfrm rot="1177700">
            <a:off x="3418072" y="5720080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22.4 cm</a:t>
            </a: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6F7C22DB-9541-4D74-ACCC-F02C302AAD72}"/>
              </a:ext>
            </a:extLst>
          </p:cNvPr>
          <p:cNvCxnSpPr>
            <a:cxnSpLocks/>
          </p:cNvCxnSpPr>
          <p:nvPr/>
        </p:nvCxnSpPr>
        <p:spPr>
          <a:xfrm flipV="1">
            <a:off x="4815840" y="2712720"/>
            <a:ext cx="0" cy="467360"/>
          </a:xfrm>
          <a:prstGeom prst="straightConnector1">
            <a:avLst/>
          </a:prstGeom>
          <a:ln w="15875"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F7C7D4FE-6E90-435D-BEE9-B01E5C32F86F}"/>
              </a:ext>
            </a:extLst>
          </p:cNvPr>
          <p:cNvCxnSpPr>
            <a:cxnSpLocks/>
          </p:cNvCxnSpPr>
          <p:nvPr/>
        </p:nvCxnSpPr>
        <p:spPr>
          <a:xfrm>
            <a:off x="4826000" y="3774854"/>
            <a:ext cx="0" cy="436053"/>
          </a:xfrm>
          <a:prstGeom prst="straightConnector1">
            <a:avLst/>
          </a:prstGeom>
          <a:ln w="15875"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80A08AC2-E9F2-4D71-A6BA-A85D33FF01FB}"/>
              </a:ext>
            </a:extLst>
          </p:cNvPr>
          <p:cNvSpPr txBox="1"/>
          <p:nvPr/>
        </p:nvSpPr>
        <p:spPr>
          <a:xfrm>
            <a:off x="3917358" y="329643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75.1 cm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E1052CC8-9BD8-4306-B64B-320E1C146229}"/>
              </a:ext>
            </a:extLst>
          </p:cNvPr>
          <p:cNvCxnSpPr>
            <a:cxnSpLocks/>
          </p:cNvCxnSpPr>
          <p:nvPr/>
        </p:nvCxnSpPr>
        <p:spPr>
          <a:xfrm>
            <a:off x="6339840" y="607643"/>
            <a:ext cx="0" cy="440794"/>
          </a:xfrm>
          <a:prstGeom prst="line">
            <a:avLst/>
          </a:prstGeom>
          <a:ln w="222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AB07C68B-E27F-443E-8EAB-AF14C4D697F1}"/>
              </a:ext>
            </a:extLst>
          </p:cNvPr>
          <p:cNvCxnSpPr>
            <a:cxnSpLocks/>
          </p:cNvCxnSpPr>
          <p:nvPr/>
        </p:nvCxnSpPr>
        <p:spPr>
          <a:xfrm>
            <a:off x="8280400" y="861643"/>
            <a:ext cx="0" cy="440794"/>
          </a:xfrm>
          <a:prstGeom prst="line">
            <a:avLst/>
          </a:prstGeom>
          <a:ln w="222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28CE2ED4-7D32-434C-994A-4788276DBEB3}"/>
              </a:ext>
            </a:extLst>
          </p:cNvPr>
          <p:cNvCxnSpPr>
            <a:cxnSpLocks/>
          </p:cNvCxnSpPr>
          <p:nvPr/>
        </p:nvCxnSpPr>
        <p:spPr>
          <a:xfrm flipH="1" flipV="1">
            <a:off x="6354100" y="663523"/>
            <a:ext cx="640080" cy="116840"/>
          </a:xfrm>
          <a:prstGeom prst="straightConnector1">
            <a:avLst/>
          </a:prstGeom>
          <a:ln w="15875"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9367A3AD-3202-4221-8A6F-AA75709EC23F}"/>
              </a:ext>
            </a:extLst>
          </p:cNvPr>
          <p:cNvCxnSpPr>
            <a:cxnSpLocks/>
          </p:cNvCxnSpPr>
          <p:nvPr/>
        </p:nvCxnSpPr>
        <p:spPr>
          <a:xfrm>
            <a:off x="7608991" y="841323"/>
            <a:ext cx="669246" cy="159956"/>
          </a:xfrm>
          <a:prstGeom prst="straightConnector1">
            <a:avLst/>
          </a:prstGeom>
          <a:ln w="15875"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C524D4B3-15A7-42CF-A518-06FFEBC44F94}"/>
              </a:ext>
            </a:extLst>
          </p:cNvPr>
          <p:cNvSpPr txBox="1"/>
          <p:nvPr/>
        </p:nvSpPr>
        <p:spPr>
          <a:xfrm rot="510139">
            <a:off x="6933253" y="598577"/>
            <a:ext cx="753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91 cm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A64E65AB-1BD4-4EED-A23F-6AC35C660857}"/>
              </a:ext>
            </a:extLst>
          </p:cNvPr>
          <p:cNvCxnSpPr>
            <a:cxnSpLocks/>
          </p:cNvCxnSpPr>
          <p:nvPr/>
        </p:nvCxnSpPr>
        <p:spPr>
          <a:xfrm>
            <a:off x="6390640" y="2588843"/>
            <a:ext cx="0" cy="440794"/>
          </a:xfrm>
          <a:prstGeom prst="line">
            <a:avLst/>
          </a:prstGeom>
          <a:ln w="222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6CEDFA47-47FF-447D-9EFA-752B4A7A2035}"/>
              </a:ext>
            </a:extLst>
          </p:cNvPr>
          <p:cNvCxnSpPr>
            <a:cxnSpLocks/>
          </p:cNvCxnSpPr>
          <p:nvPr/>
        </p:nvCxnSpPr>
        <p:spPr>
          <a:xfrm>
            <a:off x="9144000" y="3289883"/>
            <a:ext cx="0" cy="440794"/>
          </a:xfrm>
          <a:prstGeom prst="line">
            <a:avLst/>
          </a:prstGeom>
          <a:ln w="222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3BDC874A-9D8E-42EE-ADFE-7848A470CCB7}"/>
              </a:ext>
            </a:extLst>
          </p:cNvPr>
          <p:cNvCxnSpPr>
            <a:cxnSpLocks/>
          </p:cNvCxnSpPr>
          <p:nvPr/>
        </p:nvCxnSpPr>
        <p:spPr>
          <a:xfrm flipH="1" flipV="1">
            <a:off x="6374420" y="2797123"/>
            <a:ext cx="640080" cy="116840"/>
          </a:xfrm>
          <a:prstGeom prst="straightConnector1">
            <a:avLst/>
          </a:prstGeom>
          <a:ln w="15875"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FC3B5381-35C9-486A-84E2-C028A5A55695}"/>
              </a:ext>
            </a:extLst>
          </p:cNvPr>
          <p:cNvCxnSpPr>
            <a:cxnSpLocks/>
          </p:cNvCxnSpPr>
          <p:nvPr/>
        </p:nvCxnSpPr>
        <p:spPr>
          <a:xfrm>
            <a:off x="7730764" y="3025723"/>
            <a:ext cx="1419445" cy="342836"/>
          </a:xfrm>
          <a:prstGeom prst="straightConnector1">
            <a:avLst/>
          </a:prstGeom>
          <a:ln w="15875">
            <a:headEnd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6C0970F0-6679-412A-8303-9129D74EC2E0}"/>
              </a:ext>
            </a:extLst>
          </p:cNvPr>
          <p:cNvSpPr txBox="1"/>
          <p:nvPr/>
        </p:nvSpPr>
        <p:spPr>
          <a:xfrm rot="475672">
            <a:off x="6917160" y="2789570"/>
            <a:ext cx="1087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137 cm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323E0CC-C515-46D5-9D19-79F021998768}"/>
              </a:ext>
            </a:extLst>
          </p:cNvPr>
          <p:cNvSpPr txBox="1"/>
          <p:nvPr/>
        </p:nvSpPr>
        <p:spPr>
          <a:xfrm>
            <a:off x="1235403" y="485895"/>
            <a:ext cx="3478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HANNAH TWIN SLEEPER BUNK BED</a:t>
            </a:r>
          </a:p>
        </p:txBody>
      </p:sp>
    </p:spTree>
    <p:extLst>
      <p:ext uri="{BB962C8B-B14F-4D97-AF65-F5344CB8AC3E}">
        <p14:creationId xmlns:p14="http://schemas.microsoft.com/office/powerpoint/2010/main" val="3649568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983</TotalTime>
  <Words>17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Kami Secholschee</dc:creator>
  <cp:lastModifiedBy>Kami Secholschee</cp:lastModifiedBy>
  <cp:revision>7</cp:revision>
  <dcterms:created xsi:type="dcterms:W3CDTF">2024-06-27T13:35:31Z</dcterms:created>
  <dcterms:modified xsi:type="dcterms:W3CDTF">2024-06-28T05:59:04Z</dcterms:modified>
</cp:coreProperties>
</file>